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2" r:id="rId6"/>
    <p:sldId id="266" r:id="rId7"/>
    <p:sldId id="263" r:id="rId8"/>
    <p:sldId id="264" r:id="rId9"/>
    <p:sldId id="265" r:id="rId10"/>
    <p:sldId id="260" r:id="rId11"/>
    <p:sldId id="261" r:id="rId1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/>
    <p:restoredTop sz="84775"/>
  </p:normalViewPr>
  <p:slideViewPr>
    <p:cSldViewPr snapToGrid="0" snapToObjects="1">
      <p:cViewPr>
        <p:scale>
          <a:sx n="85" d="100"/>
          <a:sy n="85" d="100"/>
        </p:scale>
        <p:origin x="15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4F05C7-FB81-AA44-B3F0-A396E14148CB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EC96D-CD2C-A74C-932A-E071BF4743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456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注意：控制台窗口界面是功能要求的！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EC96D-CD2C-A74C-932A-E071BF474348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4879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这里，我没有很理解“算法与实现分离”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EC96D-CD2C-A74C-932A-E071BF47434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6981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Google</a:t>
            </a:r>
            <a:r>
              <a:rPr kumimoji="1" lang="zh-CN" altLang="en-US" dirty="0" smtClean="0"/>
              <a:t>之后，也没有得到比较好的答案</a:t>
            </a:r>
            <a:r>
              <a:rPr kumimoji="1" lang="zh-CN" altLang="en-US" dirty="0" smtClean="0">
                <a:sym typeface="Wingdings"/>
              </a:rPr>
              <a:t>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EC96D-CD2C-A74C-932A-E071BF47434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3828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这个项目说大不大，说小不小，自然，也是需要源代码管理的。</a:t>
            </a:r>
          </a:p>
          <a:p>
            <a:r>
              <a:rPr kumimoji="1" lang="zh-CN" altLang="en-US" dirty="0" smtClean="0"/>
              <a:t>由于要求纯文本文件作为单词库，需要手动处理文本，增加了难度。</a:t>
            </a:r>
          </a:p>
          <a:p>
            <a:r>
              <a:rPr kumimoji="1" lang="zh-CN" altLang="en-US" dirty="0" smtClean="0"/>
              <a:t>由于</a:t>
            </a:r>
            <a:r>
              <a:rPr kumimoji="1" lang="en-US" altLang="zh-CN" dirty="0" smtClean="0"/>
              <a:t>Windows</a:t>
            </a:r>
            <a:r>
              <a:rPr kumimoji="1" lang="zh-CN" altLang="en-US" dirty="0" smtClean="0"/>
              <a:t>的命令行和类</a:t>
            </a:r>
            <a:r>
              <a:rPr kumimoji="1" lang="en-US" altLang="zh-CN" dirty="0" smtClean="0"/>
              <a:t>Unix</a:t>
            </a:r>
            <a:r>
              <a:rPr kumimoji="1" lang="zh-CN" altLang="en-US" dirty="0" smtClean="0"/>
              <a:t>系统大部分命令不一样，所以在编写</a:t>
            </a:r>
            <a:r>
              <a:rPr kumimoji="1" lang="en-US" altLang="zh-CN" dirty="0" err="1" smtClean="0"/>
              <a:t>makefile</a:t>
            </a:r>
            <a:r>
              <a:rPr kumimoji="1" lang="zh-CN" altLang="en-US" dirty="0" smtClean="0"/>
              <a:t>脚本的时候需要注意。另外，由于平台不同，有的平台相关的代码，需要使用预编译指令选择编译哪一段。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EC96D-CD2C-A74C-932A-E071BF474348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325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这是我们感觉很重要的一些需求中没有提到的功能。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EC96D-CD2C-A74C-932A-E071BF474348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7039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4202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6577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1913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4607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2998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8592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4810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421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085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8951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8564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06FDE-0B79-7747-ABD0-934F570965F8}" type="datetimeFigureOut">
              <a:rPr kumimoji="1" lang="zh-CN" altLang="en-US" smtClean="0"/>
              <a:t>16/5/23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358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4832" y="974362"/>
            <a:ext cx="8889167" cy="2068642"/>
          </a:xfrm>
        </p:spPr>
        <p:txBody>
          <a:bodyPr>
            <a:normAutofit/>
          </a:bodyPr>
          <a:lstStyle/>
          <a:p>
            <a:pPr algn="l"/>
            <a:r>
              <a:rPr lang="zh-CN" altLang="en-US" sz="3600" b="1" dirty="0">
                <a:latin typeface="Microsoft YaHei" charset="0"/>
                <a:ea typeface="Microsoft YaHei" charset="0"/>
                <a:cs typeface="Microsoft YaHei" charset="0"/>
              </a:rPr>
              <a:t>面向对象程序设计大作业</a:t>
            </a:r>
            <a:r>
              <a:rPr lang="en-US" altLang="zh-CN" sz="3000" b="1" dirty="0">
                <a:latin typeface="Microsoft YaHei" charset="0"/>
                <a:ea typeface="Microsoft YaHei" charset="0"/>
                <a:cs typeface="Microsoft YaHei" charset="0"/>
              </a:rPr>
              <a:t/>
            </a:r>
            <a:br>
              <a:rPr lang="en-US" altLang="zh-CN" sz="3000" b="1" dirty="0">
                <a:latin typeface="Microsoft YaHei" charset="0"/>
                <a:ea typeface="Microsoft YaHei" charset="0"/>
                <a:cs typeface="Microsoft YaHei" charset="0"/>
              </a:rPr>
            </a:br>
            <a:r>
              <a:rPr lang="zh-CN" altLang="en-US" sz="3000" b="1" dirty="0">
                <a:latin typeface="Microsoft YaHei" charset="0"/>
                <a:ea typeface="Microsoft YaHei" charset="0"/>
                <a:cs typeface="Microsoft YaHei" charset="0"/>
              </a:rPr>
              <a:t/>
            </a:r>
            <a:br>
              <a:rPr lang="zh-CN" altLang="en-US" sz="3000" b="1" dirty="0">
                <a:latin typeface="Microsoft YaHei" charset="0"/>
                <a:ea typeface="Microsoft YaHei" charset="0"/>
                <a:cs typeface="Microsoft YaHei" charset="0"/>
              </a:rPr>
            </a:br>
            <a:r>
              <a:rPr lang="en-US" altLang="zh-CN" b="1" dirty="0" smtClean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lang="zh-CN" altLang="en-US" b="1" dirty="0" smtClean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多功能词典</a:t>
            </a:r>
            <a:r>
              <a:rPr lang="en-US" altLang="zh-CN" b="1" dirty="0" err="1" smtClean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WDict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796909"/>
            <a:ext cx="6858000" cy="2289097"/>
          </a:xfrm>
        </p:spPr>
        <p:txBody>
          <a:bodyPr>
            <a:noAutofit/>
          </a:bodyPr>
          <a:lstStyle/>
          <a:p>
            <a:r>
              <a:rPr kumimoji="1" lang="zh-CN" altLang="en-US" sz="2800" dirty="0" smtClean="0">
                <a:latin typeface="Microsoft YaHei" charset="0"/>
                <a:ea typeface="Microsoft YaHei" charset="0"/>
                <a:cs typeface="Microsoft YaHei" charset="0"/>
              </a:rPr>
              <a:t>“没有组名”组</a:t>
            </a:r>
          </a:p>
          <a:p>
            <a:r>
              <a:rPr kumimoji="1" lang="en-US" altLang="zh-CN" sz="2800" dirty="0">
                <a:latin typeface="Microsoft YaHei" charset="0"/>
                <a:ea typeface="Microsoft YaHei" charset="0"/>
                <a:cs typeface="Microsoft YaHei" charset="0"/>
              </a:rPr>
              <a:t>t</a:t>
            </a:r>
            <a:r>
              <a:rPr kumimoji="1" lang="en-US" altLang="zh-CN" sz="2800" dirty="0" smtClean="0">
                <a:latin typeface="Microsoft YaHei" charset="0"/>
                <a:ea typeface="Microsoft YaHei" charset="0"/>
                <a:cs typeface="Microsoft YaHei" charset="0"/>
              </a:rPr>
              <a:t>wd2</a:t>
            </a:r>
          </a:p>
          <a:p>
            <a:r>
              <a:rPr kumimoji="1" lang="en-US" altLang="zh-CN" sz="2800" dirty="0" smtClean="0">
                <a:latin typeface="Microsoft YaHei" charset="0"/>
                <a:ea typeface="Microsoft YaHei" charset="0"/>
                <a:cs typeface="Microsoft YaHei" charset="0"/>
              </a:rPr>
              <a:t>【</a:t>
            </a:r>
            <a:r>
              <a:rPr kumimoji="1" lang="en-US" altLang="zh-CN" sz="2800" dirty="0" err="1" smtClean="0">
                <a:latin typeface="Microsoft YaHei" charset="0"/>
                <a:ea typeface="Microsoft YaHei" charset="0"/>
                <a:cs typeface="Microsoft YaHei" charset="0"/>
              </a:rPr>
              <a:t>benpigchu</a:t>
            </a:r>
            <a:r>
              <a:rPr kumimoji="1" lang="en-US" altLang="zh-CN" sz="2800" dirty="0" smtClean="0">
                <a:latin typeface="Microsoft YaHei" charset="0"/>
                <a:ea typeface="Microsoft YaHei" charset="0"/>
                <a:cs typeface="Microsoft YaHei" charset="0"/>
              </a:rPr>
              <a:t>】</a:t>
            </a:r>
            <a:endParaRPr kumimoji="1" lang="zh-CN" altLang="en-US" sz="2800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en-US" altLang="zh-CN" sz="2800" dirty="0" smtClean="0">
                <a:latin typeface="Microsoft YaHei" charset="0"/>
                <a:ea typeface="Microsoft YaHei" charset="0"/>
                <a:cs typeface="Microsoft YaHei" charset="0"/>
              </a:rPr>
              <a:t>6A018</a:t>
            </a:r>
            <a:endParaRPr kumimoji="1" lang="zh-CN" altLang="en-US" sz="28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811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3660" y="440077"/>
            <a:ext cx="7990694" cy="5840802"/>
          </a:xfrm>
        </p:spPr>
        <p:txBody>
          <a:bodyPr>
            <a:noAutofit/>
          </a:bodyPr>
          <a:lstStyle/>
          <a:p>
            <a:pPr algn="ctr"/>
            <a:r>
              <a:rPr kumimoji="1" lang="zh-CN" altLang="en-US" sz="2870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结束</a:t>
            </a:r>
            <a:endParaRPr kumimoji="1" lang="zh-CN" altLang="en-US" sz="28700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5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3660" y="440077"/>
            <a:ext cx="7990694" cy="5840802"/>
          </a:xfrm>
        </p:spPr>
        <p:txBody>
          <a:bodyPr>
            <a:noAutofit/>
          </a:bodyPr>
          <a:lstStyle/>
          <a:p>
            <a:pPr algn="ctr"/>
            <a:r>
              <a:rPr kumimoji="1" lang="zh-CN" altLang="en-US" sz="28700" b="1" dirty="0" smtClean="0">
                <a:solidFill>
                  <a:schemeClr val="accent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谢谢</a:t>
            </a:r>
            <a:endParaRPr kumimoji="1" lang="zh-CN" altLang="en-US" sz="28700" b="1" dirty="0">
              <a:solidFill>
                <a:schemeClr val="accent1">
                  <a:lumMod val="50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932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 smtClean="0">
                <a:solidFill>
                  <a:schemeClr val="accent6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需求分析</a:t>
            </a:r>
            <a:r>
              <a:rPr kumimoji="1" lang="en-US" altLang="zh-CN" b="1" dirty="0" smtClean="0">
                <a:solidFill>
                  <a:schemeClr val="accent6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kumimoji="1" lang="zh-CN" altLang="en-US" b="1" dirty="0" smtClean="0">
                <a:solidFill>
                  <a:schemeClr val="accent6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功能</a:t>
            </a:r>
            <a:endParaRPr kumimoji="1" lang="zh-CN" altLang="en-US" b="1" dirty="0">
              <a:solidFill>
                <a:schemeClr val="accent6">
                  <a:lumMod val="7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5167311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2400" dirty="0">
                <a:latin typeface="Microsoft YaHei" charset="0"/>
                <a:ea typeface="Microsoft YaHei" charset="0"/>
                <a:cs typeface="Microsoft YaHei" charset="0"/>
              </a:rPr>
              <a:t>√ </a:t>
            </a:r>
            <a:r>
              <a:rPr lang="zh-CN" altLang="en-US" sz="2400" b="1" dirty="0">
                <a:latin typeface="Microsoft YaHei" charset="0"/>
                <a:ea typeface="Microsoft YaHei" charset="0"/>
                <a:cs typeface="Microsoft YaHei" charset="0"/>
              </a:rPr>
              <a:t>控制台窗口界面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2400" dirty="0">
                <a:latin typeface="Microsoft YaHei" charset="0"/>
                <a:ea typeface="Microsoft YaHei" charset="0"/>
                <a:cs typeface="Microsoft YaHei" charset="0"/>
              </a:rPr>
              <a:t>√ 根据用户实际英语能力的变化动态设定单词级别（如罕见词、生词、熟词、易忘常见词等等）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2400" dirty="0">
                <a:latin typeface="Microsoft YaHei" charset="0"/>
                <a:ea typeface="Microsoft YaHei" charset="0"/>
                <a:cs typeface="Microsoft YaHei" charset="0"/>
              </a:rPr>
              <a:t>√ 对指定的文本文件进行生词统计并给出生词解释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2400" dirty="0">
                <a:latin typeface="Microsoft YaHei" charset="0"/>
                <a:ea typeface="Microsoft YaHei" charset="0"/>
                <a:cs typeface="Microsoft YaHei" charset="0"/>
              </a:rPr>
              <a:t>√ 进行在线单词测试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2400" dirty="0">
                <a:latin typeface="Microsoft YaHei" charset="0"/>
                <a:ea typeface="Microsoft YaHei" charset="0"/>
                <a:cs typeface="Microsoft YaHei" charset="0"/>
              </a:rPr>
              <a:t>√ 允许用户为单词添加例句，以后显示单词含义时一并显示用户添加的例句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2400" dirty="0">
                <a:latin typeface="Microsoft YaHei" charset="0"/>
                <a:ea typeface="Microsoft YaHei" charset="0"/>
                <a:cs typeface="Microsoft YaHei" charset="0"/>
              </a:rPr>
              <a:t>√ 以交互方式来查询用户输入单词的解释，记录查询</a:t>
            </a:r>
            <a:r>
              <a:rPr lang="zh-CN" altLang="en-US" sz="2400" dirty="0" smtClean="0">
                <a:latin typeface="Microsoft YaHei" charset="0"/>
                <a:ea typeface="Microsoft YaHei" charset="0"/>
                <a:cs typeface="Microsoft YaHei" charset="0"/>
              </a:rPr>
              <a:t>历史</a:t>
            </a:r>
            <a:endParaRPr lang="zh-CN" altLang="en-US" sz="24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 smtClean="0">
                <a:solidFill>
                  <a:schemeClr val="accent6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需求分析</a:t>
            </a:r>
            <a:r>
              <a:rPr kumimoji="1" lang="en-US" altLang="zh-CN" b="1" dirty="0" smtClean="0">
                <a:solidFill>
                  <a:schemeClr val="accent6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kumimoji="1" lang="zh-CN" altLang="en-US" b="1" dirty="0" smtClean="0">
                <a:solidFill>
                  <a:schemeClr val="accent6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实现细节</a:t>
            </a:r>
            <a:endParaRPr kumimoji="1" lang="zh-CN" altLang="en-US" b="1" dirty="0">
              <a:solidFill>
                <a:schemeClr val="accent6">
                  <a:lumMod val="7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算法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与实现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分离</a:t>
            </a:r>
            <a:r>
              <a:rPr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（？）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，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程序模块可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复用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动态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链接库形式提供算法核心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API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单词库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为纯文本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文件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跨平台（至少两个）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49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491" t="5151" r="41475" b="29358"/>
          <a:stretch/>
        </p:blipFill>
        <p:spPr>
          <a:xfrm>
            <a:off x="22485" y="209862"/>
            <a:ext cx="9099030" cy="642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5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 smtClean="0">
                <a:solidFill>
                  <a:schemeClr val="accent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重点及难点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如何有效的管理源代码：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单词库为纯文本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文件：手动处理文本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跨平台问题：预编译指令和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Makefile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中判断</a:t>
            </a:r>
            <a:endParaRPr kumimoji="1"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Windows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下的编码问题：编译前转换编码</a:t>
            </a:r>
          </a:p>
          <a:p>
            <a:pPr>
              <a:lnSpc>
                <a:spcPct val="150000"/>
              </a:lnSpc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859" y="1975526"/>
            <a:ext cx="1262204" cy="52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43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 smtClean="0">
                <a:solidFill>
                  <a:srgbClr val="7030A0"/>
                </a:solidFill>
                <a:latin typeface="Microsoft YaHei" charset="0"/>
                <a:ea typeface="Microsoft YaHei" charset="0"/>
                <a:cs typeface="Microsoft YaHei" charset="0"/>
              </a:rPr>
              <a:t>在</a:t>
            </a:r>
            <a:r>
              <a:rPr kumimoji="1" lang="en-US" altLang="zh-CN" b="1" dirty="0" smtClean="0">
                <a:solidFill>
                  <a:srgbClr val="7030A0"/>
                </a:solidFill>
                <a:latin typeface="Microsoft YaHei" charset="0"/>
                <a:ea typeface="Microsoft YaHei" charset="0"/>
                <a:cs typeface="Microsoft YaHei" charset="0"/>
              </a:rPr>
              <a:t>Windows</a:t>
            </a:r>
            <a:r>
              <a:rPr kumimoji="1" lang="zh-CN" altLang="en-US" b="1" dirty="0" smtClean="0">
                <a:solidFill>
                  <a:srgbClr val="7030A0"/>
                </a:solidFill>
                <a:latin typeface="Microsoft YaHei" charset="0"/>
                <a:ea typeface="Microsoft YaHei" charset="0"/>
                <a:cs typeface="Microsoft YaHei" charset="0"/>
              </a:rPr>
              <a:t>下运行</a:t>
            </a:r>
            <a:endParaRPr kumimoji="1" lang="zh-CN" altLang="en-US" b="1" dirty="0">
              <a:solidFill>
                <a:srgbClr val="7030A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882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 smtClean="0">
                <a:solidFill>
                  <a:schemeClr val="accent3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功能扩展</a:t>
            </a:r>
            <a:endParaRPr kumimoji="1" lang="zh-CN" altLang="en-US" b="1" dirty="0">
              <a:solidFill>
                <a:schemeClr val="accent3">
                  <a:lumMod val="50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欢迎界面</a:t>
            </a:r>
            <a:endParaRPr kumimoji="1" lang="en-US" altLang="zh-CN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用户系统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命令行附加功能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88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17042" cy="6858000"/>
          </a:xfrm>
        </p:spPr>
      </p:pic>
    </p:spTree>
    <p:extLst>
      <p:ext uri="{BB962C8B-B14F-4D97-AF65-F5344CB8AC3E}">
        <p14:creationId xmlns:p14="http://schemas.microsoft.com/office/powerpoint/2010/main" val="78704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317043" cy="6858000"/>
          </a:xfrm>
        </p:spPr>
      </p:pic>
    </p:spTree>
    <p:extLst>
      <p:ext uri="{BB962C8B-B14F-4D97-AF65-F5344CB8AC3E}">
        <p14:creationId xmlns:p14="http://schemas.microsoft.com/office/powerpoint/2010/main" val="71764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</TotalTime>
  <Words>327</Words>
  <Application>Microsoft Macintosh PowerPoint</Application>
  <PresentationFormat>全屏显示(4:3)</PresentationFormat>
  <Paragraphs>41</Paragraphs>
  <Slides>11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Calibri</vt:lpstr>
      <vt:lpstr>Calibri Light</vt:lpstr>
      <vt:lpstr>Microsoft YaHei</vt:lpstr>
      <vt:lpstr>Wingdings</vt:lpstr>
      <vt:lpstr>宋体</vt:lpstr>
      <vt:lpstr>Arial</vt:lpstr>
      <vt:lpstr>Office 主题</vt:lpstr>
      <vt:lpstr>面向对象程序设计大作业  ——多功能词典WDict</vt:lpstr>
      <vt:lpstr>需求分析——功能</vt:lpstr>
      <vt:lpstr>需求分析——实现细节</vt:lpstr>
      <vt:lpstr>PowerPoint 演示文稿</vt:lpstr>
      <vt:lpstr>重点及难点</vt:lpstr>
      <vt:lpstr>在Windows下运行</vt:lpstr>
      <vt:lpstr>功能扩展</vt:lpstr>
      <vt:lpstr>PowerPoint 演示文稿</vt:lpstr>
      <vt:lpstr>PowerPoint 演示文稿</vt:lpstr>
      <vt:lpstr>结束</vt:lpstr>
      <vt:lpstr>谢谢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面向对象程序设计大作业设计  ——多功能词典WDict</dc:title>
  <dc:creator>twd2</dc:creator>
  <cp:lastModifiedBy>twd2</cp:lastModifiedBy>
  <cp:revision>54</cp:revision>
  <dcterms:created xsi:type="dcterms:W3CDTF">2016-05-23T14:23:14Z</dcterms:created>
  <dcterms:modified xsi:type="dcterms:W3CDTF">2016-05-23T15:50:18Z</dcterms:modified>
</cp:coreProperties>
</file>

<file path=docProps/thumbnail.jpeg>
</file>